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2" r:id="rId1"/>
  </p:sldMasterIdLst>
  <p:notesMasterIdLst>
    <p:notesMasterId r:id="rId32"/>
  </p:notesMasterIdLst>
  <p:sldIdLst>
    <p:sldId id="286" r:id="rId2"/>
    <p:sldId id="297" r:id="rId3"/>
    <p:sldId id="264" r:id="rId4"/>
    <p:sldId id="261" r:id="rId5"/>
    <p:sldId id="277" r:id="rId6"/>
    <p:sldId id="267" r:id="rId7"/>
    <p:sldId id="262" r:id="rId8"/>
    <p:sldId id="263" r:id="rId9"/>
    <p:sldId id="257" r:id="rId10"/>
    <p:sldId id="288" r:id="rId11"/>
    <p:sldId id="275" r:id="rId12"/>
    <p:sldId id="274" r:id="rId13"/>
    <p:sldId id="313" r:id="rId14"/>
    <p:sldId id="312" r:id="rId15"/>
    <p:sldId id="293" r:id="rId16"/>
    <p:sldId id="292" r:id="rId17"/>
    <p:sldId id="306" r:id="rId18"/>
    <p:sldId id="326" r:id="rId19"/>
    <p:sldId id="295" r:id="rId20"/>
    <p:sldId id="296" r:id="rId21"/>
    <p:sldId id="305" r:id="rId22"/>
    <p:sldId id="330" r:id="rId23"/>
    <p:sldId id="327" r:id="rId24"/>
    <p:sldId id="328" r:id="rId25"/>
    <p:sldId id="331" r:id="rId26"/>
    <p:sldId id="329" r:id="rId27"/>
    <p:sldId id="303" r:id="rId28"/>
    <p:sldId id="309" r:id="rId29"/>
    <p:sldId id="310" r:id="rId30"/>
    <p:sldId id="30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339966"/>
    <a:srgbClr val="FF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 horzBarState="maximized">
    <p:restoredLeft sz="21029" autoAdjust="0"/>
    <p:restoredTop sz="89247" autoAdjust="0"/>
  </p:normalViewPr>
  <p:slideViewPr>
    <p:cSldViewPr>
      <p:cViewPr>
        <p:scale>
          <a:sx n="73" d="100"/>
          <a:sy n="73" d="100"/>
        </p:scale>
        <p:origin x="-978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88AE7-F88B-4816-A1C6-252F8DD5CCAC}" type="datetimeFigureOut">
              <a:rPr lang="en-US" smtClean="0"/>
              <a:pPr/>
              <a:t>24/04/2017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E96BD-E7CA-4740-9FED-544D84DE0D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E96BD-E7CA-4740-9FED-544D84DE0D0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E96BD-E7CA-4740-9FED-544D84DE0D0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E96BD-E7CA-4740-9FED-544D84DE0D0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2FAC-54A0-47EC-B0A3-0A4CF9E02137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08B06-85F0-4C10-971F-8A0C512FEDFC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DA1E-45FA-4775-A10E-9A5705E90F3E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732E-1CB6-4B68-8C55-AE79191BFCE1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6D2E-9410-4B2F-BD49-6E7A7442C457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8258-B5A7-44BA-979C-9A552DF77FA9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38F03-E612-4AE2-AF3F-3F954DB9F238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D6F6-A720-4901-B630-96A039E7B455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E759-0CEE-4898-801B-47F78AC0672A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7EA5-3C7C-4532-8869-5A2C9C89A8CE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F6C8-3132-4FB5-868F-C21409C8EFFC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FDD01-774F-4F12-A8DA-16B1767C00D3}" type="datetime1">
              <a:rPr lang="en-US" smtClean="0"/>
              <a:pPr/>
              <a:t>24/04/2017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E75E4-B966-4FFF-AE12-27AE7A1B2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/" TargetMode="External"/><Relationship Id="rId2" Type="http://schemas.openxmlformats.org/officeDocument/2006/relationships/hyperlink" Target="http://www.tutorialpoint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52400"/>
            <a:ext cx="6477000" cy="3048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b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  <a:t>Major project</a:t>
            </a:r>
            <a:b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  <a:t>on</a:t>
            </a:r>
            <a:b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  <a:latin typeface="Times New Roman" pitchFamily="18" charset="0"/>
                <a:cs typeface="Times New Roman" pitchFamily="18" charset="0"/>
              </a:rPr>
              <a:t>Notes Hub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48000" endA="300" endPos="55000" dir="5400000" sy="-9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57800" y="3886200"/>
            <a:ext cx="3581400" cy="2743200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SUBMITTED BY-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Jyoti Prajapati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Yogita 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Mahesh Dewangan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Chintamani Sahu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Bhupendra Kumar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Rajesh Kumar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19200" y="3733800"/>
            <a:ext cx="29718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Guided  By-</a:t>
            </a:r>
          </a:p>
          <a:p>
            <a:pPr algn="ctr"/>
            <a:endParaRPr lang="en-US" sz="2000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Mr.  Ishwar Lal Deshmukh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 descr="C:\wamp\www\Noteshub1\Sample Pictures\book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533400"/>
            <a:ext cx="3124200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AE75E4-B966-4FFF-AE12-27AE7A1B271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33600" y="2819400"/>
            <a:ext cx="426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FLOW  CHART</a:t>
            </a:r>
            <a:endParaRPr lang="en-US" sz="4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52400"/>
            <a:ext cx="7406640" cy="55450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ADMINISTRATOR-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715000" y="2971800"/>
            <a:ext cx="457200" cy="40210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No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876800" y="4038600"/>
            <a:ext cx="13716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Yes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4191000" y="838200"/>
            <a:ext cx="1143000" cy="381000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LOGIN</a:t>
            </a:r>
            <a:endParaRPr lang="en-US" sz="1400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4114800" y="1600200"/>
            <a:ext cx="1371600" cy="685800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User Id&amp; Password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886200" y="2590800"/>
            <a:ext cx="1828800" cy="1066800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If Admin Email &amp; Password Is Valid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6553200"/>
            <a:ext cx="1447800" cy="3048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End</a:t>
            </a:r>
            <a:endParaRPr lang="en-US" sz="1400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Parallelogram 10"/>
          <p:cNvSpPr/>
          <p:nvPr/>
        </p:nvSpPr>
        <p:spPr>
          <a:xfrm>
            <a:off x="4038600" y="3886200"/>
            <a:ext cx="1524000" cy="685800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Structure Privileges</a:t>
            </a:r>
            <a:endParaRPr lang="en-US" sz="1400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 rot="16200000" flipH="1">
            <a:off x="4591050" y="1390650"/>
            <a:ext cx="381000" cy="3810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</p:cNvCxnSpPr>
          <p:nvPr/>
        </p:nvCxnSpPr>
        <p:spPr>
          <a:xfrm rot="5400000">
            <a:off x="4648200" y="2438400"/>
            <a:ext cx="304800" cy="158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11" idx="0"/>
          </p:cNvCxnSpPr>
          <p:nvPr/>
        </p:nvCxnSpPr>
        <p:spPr>
          <a:xfrm rot="5400000">
            <a:off x="4686300" y="3771900"/>
            <a:ext cx="228600" cy="158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 rot="16200000" flipH="1">
            <a:off x="4567237" y="4719637"/>
            <a:ext cx="304800" cy="952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0"/>
          </p:cNvCxnSpPr>
          <p:nvPr/>
        </p:nvCxnSpPr>
        <p:spPr>
          <a:xfrm rot="5400000">
            <a:off x="4476750" y="6305550"/>
            <a:ext cx="457200" cy="3810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3"/>
          </p:cNvCxnSpPr>
          <p:nvPr/>
        </p:nvCxnSpPr>
        <p:spPr>
          <a:xfrm>
            <a:off x="5715000" y="3124200"/>
            <a:ext cx="990600" cy="1588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5868194" y="2286000"/>
            <a:ext cx="1675606" cy="794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>
            <a:off x="4800600" y="1447800"/>
            <a:ext cx="1905000" cy="158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429000" y="4876800"/>
            <a:ext cx="28194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Go to home page and see the notes, question papers ,projects files, users etc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rot="5400000">
            <a:off x="4572000" y="56388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048000" y="5791200"/>
            <a:ext cx="35052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Admin add notes, add question papers, add project, add new user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2400"/>
            <a:ext cx="7406640" cy="5334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USER-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715000" y="2971800"/>
            <a:ext cx="457200" cy="40210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No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876800" y="4038600"/>
            <a:ext cx="13716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Yes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4191000" y="838200"/>
            <a:ext cx="1143000" cy="457200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LOGIN</a:t>
            </a:r>
            <a:endParaRPr lang="en-US" sz="1400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4038600" y="1676400"/>
            <a:ext cx="1524000" cy="838200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Enter User Email &amp; Password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886200" y="2667000"/>
            <a:ext cx="1828800" cy="1371600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If User Email &amp; Password Is Valid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5486400"/>
            <a:ext cx="23622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See Notes , Question papers and send feedback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6324600"/>
            <a:ext cx="1600200" cy="3048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End</a:t>
            </a:r>
            <a:endParaRPr lang="en-US" sz="1400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Parallelogram 10"/>
          <p:cNvSpPr/>
          <p:nvPr/>
        </p:nvSpPr>
        <p:spPr>
          <a:xfrm>
            <a:off x="4038600" y="4343400"/>
            <a:ext cx="1600200" cy="838200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Limited Privileges</a:t>
            </a:r>
            <a:endParaRPr lang="en-US" sz="1400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>
          <a:xfrm rot="16200000" flipH="1">
            <a:off x="4591050" y="1466850"/>
            <a:ext cx="381000" cy="3810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0"/>
          </p:cNvCxnSpPr>
          <p:nvPr/>
        </p:nvCxnSpPr>
        <p:spPr>
          <a:xfrm rot="5400000">
            <a:off x="4724400" y="2590800"/>
            <a:ext cx="152400" cy="158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11" idx="0"/>
          </p:cNvCxnSpPr>
          <p:nvPr/>
        </p:nvCxnSpPr>
        <p:spPr>
          <a:xfrm rot="16200000" flipH="1">
            <a:off x="4667250" y="4171950"/>
            <a:ext cx="304800" cy="3810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  <a:endCxn id="9" idx="0"/>
          </p:cNvCxnSpPr>
          <p:nvPr/>
        </p:nvCxnSpPr>
        <p:spPr>
          <a:xfrm rot="16200000" flipH="1">
            <a:off x="4595812" y="5319712"/>
            <a:ext cx="304800" cy="2857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 rot="5400000">
            <a:off x="4648200" y="6210300"/>
            <a:ext cx="228600" cy="158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3"/>
          </p:cNvCxnSpPr>
          <p:nvPr/>
        </p:nvCxnSpPr>
        <p:spPr>
          <a:xfrm>
            <a:off x="5715000" y="3352800"/>
            <a:ext cx="990600" cy="1588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5753100" y="2400300"/>
            <a:ext cx="1905000" cy="1588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>
            <a:off x="4800600" y="1447800"/>
            <a:ext cx="1905000" cy="158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6400800"/>
          </a:xfrm>
        </p:spPr>
        <p:txBody>
          <a:bodyPr>
            <a:normAutofit/>
          </a:bodyPr>
          <a:lstStyle/>
          <a:p>
            <a:pPr algn="ctr"/>
            <a:r>
              <a:rPr lang="en-US" sz="5400" b="1" i="1" dirty="0" smtClean="0">
                <a:solidFill>
                  <a:schemeClr val="accent6">
                    <a:lumMod val="75000"/>
                  </a:schemeClr>
                </a:solidFill>
              </a:rPr>
              <a:t>ER –DIAGRAM-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2400" y="1219200"/>
            <a:ext cx="13716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itchFamily="18" charset="0"/>
              </a:rPr>
              <a:t>ADMIN</a:t>
            </a:r>
            <a:endParaRPr lang="en-US" sz="16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609600" y="685800"/>
            <a:ext cx="152400" cy="5334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9" name="Oval 38"/>
          <p:cNvSpPr/>
          <p:nvPr/>
        </p:nvSpPr>
        <p:spPr>
          <a:xfrm>
            <a:off x="228600" y="304800"/>
            <a:ext cx="1066800" cy="381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 smtClean="0">
                <a:solidFill>
                  <a:schemeClr val="tx1"/>
                </a:solidFill>
                <a:latin typeface="Cambria" pitchFamily="18" charset="0"/>
              </a:rPr>
              <a:t>E-mail</a:t>
            </a:r>
            <a:endParaRPr lang="en-US" sz="1600" u="sng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295400" y="609600"/>
            <a:ext cx="647700" cy="6096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Oval 40"/>
          <p:cNvSpPr/>
          <p:nvPr/>
        </p:nvSpPr>
        <p:spPr>
          <a:xfrm>
            <a:off x="1600200" y="304800"/>
            <a:ext cx="1676400" cy="533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itchFamily="18" charset="0"/>
              </a:rPr>
              <a:t>Password</a:t>
            </a:r>
            <a:endParaRPr lang="en-US" sz="16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43" name="Straight Connector 42"/>
          <p:cNvCxnSpPr>
            <a:stCxn id="37" idx="3"/>
            <a:endCxn id="45" idx="1"/>
          </p:cNvCxnSpPr>
          <p:nvPr/>
        </p:nvCxnSpPr>
        <p:spPr>
          <a:xfrm>
            <a:off x="1524000" y="1447800"/>
            <a:ext cx="381000" cy="158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5" name="Flowchart: Decision 44"/>
          <p:cNvSpPr/>
          <p:nvPr/>
        </p:nvSpPr>
        <p:spPr>
          <a:xfrm>
            <a:off x="1905000" y="990600"/>
            <a:ext cx="2057400" cy="914400"/>
          </a:xfrm>
          <a:prstGeom prst="flowChartDecisi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itchFamily="18" charset="0"/>
              </a:rPr>
              <a:t>MANAGE</a:t>
            </a:r>
            <a:endParaRPr lang="en-US" sz="16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46" name="Straight Connector 45"/>
          <p:cNvCxnSpPr>
            <a:endCxn id="47" idx="1"/>
          </p:cNvCxnSpPr>
          <p:nvPr/>
        </p:nvCxnSpPr>
        <p:spPr>
          <a:xfrm>
            <a:off x="3962400" y="1447800"/>
            <a:ext cx="2514600" cy="158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7" name="Rectangle 46"/>
          <p:cNvSpPr/>
          <p:nvPr/>
        </p:nvSpPr>
        <p:spPr>
          <a:xfrm>
            <a:off x="6477000" y="1219200"/>
            <a:ext cx="12192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itchFamily="18" charset="0"/>
              </a:rPr>
              <a:t>USER</a:t>
            </a:r>
            <a:endParaRPr lang="en-US" sz="1600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638800" y="228600"/>
            <a:ext cx="1600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 smtClean="0">
                <a:solidFill>
                  <a:schemeClr val="tx1"/>
                </a:solidFill>
                <a:latin typeface="Cambria" pitchFamily="18" charset="0"/>
              </a:rPr>
              <a:t>E-mail</a:t>
            </a:r>
            <a:endParaRPr lang="en-US" sz="1600" u="sng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620000" y="457200"/>
            <a:ext cx="1524000" cy="609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itchFamily="18" charset="0"/>
              </a:rPr>
              <a:t>Password</a:t>
            </a:r>
            <a:endParaRPr lang="en-US" sz="16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rot="16200000" flipH="1">
            <a:off x="6248400" y="914400"/>
            <a:ext cx="533400" cy="762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Straight Connector 57"/>
          <p:cNvCxnSpPr>
            <a:endCxn id="59" idx="0"/>
          </p:cNvCxnSpPr>
          <p:nvPr/>
        </p:nvCxnSpPr>
        <p:spPr>
          <a:xfrm rot="5400000">
            <a:off x="1104900" y="1866900"/>
            <a:ext cx="381000" cy="158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9" name="Flowchart: Decision 58"/>
          <p:cNvSpPr/>
          <p:nvPr/>
        </p:nvSpPr>
        <p:spPr>
          <a:xfrm>
            <a:off x="685800" y="2057400"/>
            <a:ext cx="1219200" cy="762000"/>
          </a:xfrm>
          <a:prstGeom prst="flowChartDecisi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itchFamily="18" charset="0"/>
              </a:rPr>
              <a:t>has</a:t>
            </a:r>
            <a:endParaRPr lang="en-US" sz="1600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60" name="Flowchart: Decision 59"/>
          <p:cNvSpPr/>
          <p:nvPr/>
        </p:nvSpPr>
        <p:spPr>
          <a:xfrm>
            <a:off x="6172200" y="2209800"/>
            <a:ext cx="1524000" cy="685800"/>
          </a:xfrm>
          <a:prstGeom prst="flowChartDecisi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itchFamily="18" charset="0"/>
              </a:rPr>
              <a:t>has</a:t>
            </a:r>
            <a:endParaRPr lang="en-US" sz="16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61" name="Straight Connector 60"/>
          <p:cNvCxnSpPr>
            <a:stCxn id="59" idx="1"/>
          </p:cNvCxnSpPr>
          <p:nvPr/>
        </p:nvCxnSpPr>
        <p:spPr>
          <a:xfrm rot="10800000">
            <a:off x="457200" y="2438400"/>
            <a:ext cx="228600" cy="158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14300" y="2781300"/>
            <a:ext cx="685800" cy="158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Straight Connector 62"/>
          <p:cNvCxnSpPr>
            <a:stCxn id="59" idx="3"/>
          </p:cNvCxnSpPr>
          <p:nvPr/>
        </p:nvCxnSpPr>
        <p:spPr>
          <a:xfrm>
            <a:off x="1905000" y="2438400"/>
            <a:ext cx="304800" cy="158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4" name="Straight Connector 63"/>
          <p:cNvCxnSpPr>
            <a:endCxn id="66" idx="0"/>
          </p:cNvCxnSpPr>
          <p:nvPr/>
        </p:nvCxnSpPr>
        <p:spPr>
          <a:xfrm rot="5400000">
            <a:off x="1905794" y="2743200"/>
            <a:ext cx="608806" cy="79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Rectangle 64"/>
          <p:cNvSpPr/>
          <p:nvPr/>
        </p:nvSpPr>
        <p:spPr>
          <a:xfrm>
            <a:off x="304800" y="2971800"/>
            <a:ext cx="9144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itchFamily="18" charset="0"/>
              </a:rPr>
              <a:t>Add </a:t>
            </a:r>
            <a:endParaRPr lang="en-US" sz="1600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52600" y="3048000"/>
            <a:ext cx="9144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itchFamily="18" charset="0"/>
              </a:rPr>
              <a:t>Manage</a:t>
            </a:r>
            <a:endParaRPr lang="en-US" sz="16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rot="5400000" flipH="1" flipV="1">
            <a:off x="6668294" y="1942306"/>
            <a:ext cx="533400" cy="158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Straight Connector 74"/>
          <p:cNvCxnSpPr/>
          <p:nvPr/>
        </p:nvCxnSpPr>
        <p:spPr>
          <a:xfrm rot="10800000">
            <a:off x="5486400" y="2590800"/>
            <a:ext cx="685800" cy="158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Rectangle 76"/>
          <p:cNvSpPr/>
          <p:nvPr/>
        </p:nvSpPr>
        <p:spPr>
          <a:xfrm>
            <a:off x="4953000" y="3429000"/>
            <a:ext cx="12192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itchFamily="18" charset="0"/>
              </a:rPr>
              <a:t>View &amp; download</a:t>
            </a:r>
            <a:endParaRPr lang="en-US" sz="16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80" name="Straight Connector 79"/>
          <p:cNvCxnSpPr>
            <a:endCxn id="117" idx="0"/>
          </p:cNvCxnSpPr>
          <p:nvPr/>
        </p:nvCxnSpPr>
        <p:spPr>
          <a:xfrm rot="16200000" flipH="1">
            <a:off x="5943600" y="4267200"/>
            <a:ext cx="1295400" cy="8382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5" name="Straight Connector 84"/>
          <p:cNvCxnSpPr/>
          <p:nvPr/>
        </p:nvCxnSpPr>
        <p:spPr>
          <a:xfrm rot="5400000" flipH="1" flipV="1">
            <a:off x="4386122" y="4224478"/>
            <a:ext cx="1057556" cy="6858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9" name="Oval 88"/>
          <p:cNvSpPr/>
          <p:nvPr/>
        </p:nvSpPr>
        <p:spPr>
          <a:xfrm>
            <a:off x="5105400" y="5562600"/>
            <a:ext cx="1219200" cy="533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itchFamily="18" charset="0"/>
              </a:rPr>
              <a:t>Questions paper</a:t>
            </a:r>
            <a:endParaRPr lang="en-US" sz="12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95" name="Straight Connector 94"/>
          <p:cNvCxnSpPr>
            <a:stCxn id="89" idx="0"/>
          </p:cNvCxnSpPr>
          <p:nvPr/>
        </p:nvCxnSpPr>
        <p:spPr>
          <a:xfrm rot="5400000" flipH="1" flipV="1">
            <a:off x="4953000" y="4800600"/>
            <a:ext cx="1524000" cy="158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9" name="Oval 98"/>
          <p:cNvSpPr/>
          <p:nvPr/>
        </p:nvSpPr>
        <p:spPr>
          <a:xfrm>
            <a:off x="4038600" y="5105400"/>
            <a:ext cx="1219200" cy="533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itchFamily="18" charset="0"/>
              </a:rPr>
              <a:t> Notes</a:t>
            </a:r>
            <a:endParaRPr lang="en-US" sz="1200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001000" y="3352800"/>
            <a:ext cx="9906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itchFamily="18" charset="0"/>
              </a:rPr>
              <a:t>feedback</a:t>
            </a:r>
            <a:endParaRPr lang="en-US" sz="16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103" name="Straight Connector 102"/>
          <p:cNvCxnSpPr>
            <a:stCxn id="60" idx="3"/>
          </p:cNvCxnSpPr>
          <p:nvPr/>
        </p:nvCxnSpPr>
        <p:spPr>
          <a:xfrm>
            <a:off x="7696200" y="2552700"/>
            <a:ext cx="838200" cy="3810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6477000" y="5334000"/>
            <a:ext cx="10668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itchFamily="18" charset="0"/>
              </a:rPr>
              <a:t>Projects files</a:t>
            </a:r>
            <a:endParaRPr lang="en-US" sz="1200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274" name="Oval 273"/>
          <p:cNvSpPr/>
          <p:nvPr/>
        </p:nvSpPr>
        <p:spPr>
          <a:xfrm flipH="1">
            <a:off x="3200400" y="3733800"/>
            <a:ext cx="1143000" cy="685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itchFamily="18" charset="0"/>
              </a:rPr>
              <a:t>Question paper</a:t>
            </a:r>
            <a:endParaRPr lang="en-US" sz="1200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276" name="Oval 275"/>
          <p:cNvSpPr/>
          <p:nvPr/>
        </p:nvSpPr>
        <p:spPr>
          <a:xfrm flipH="1">
            <a:off x="0" y="4648200"/>
            <a:ext cx="914400" cy="685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itchFamily="18" charset="0"/>
              </a:rPr>
              <a:t>Add Notes</a:t>
            </a:r>
            <a:endParaRPr lang="en-US" sz="1200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277" name="Oval 276"/>
          <p:cNvSpPr/>
          <p:nvPr/>
        </p:nvSpPr>
        <p:spPr>
          <a:xfrm flipH="1">
            <a:off x="3048000" y="2971800"/>
            <a:ext cx="1143000" cy="533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itchFamily="18" charset="0"/>
              </a:rPr>
              <a:t>Projects files</a:t>
            </a:r>
            <a:endParaRPr lang="en-US" sz="1200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278" name="Oval 277"/>
          <p:cNvSpPr/>
          <p:nvPr/>
        </p:nvSpPr>
        <p:spPr>
          <a:xfrm flipH="1">
            <a:off x="2667000" y="2133600"/>
            <a:ext cx="1447800" cy="533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itchFamily="18" charset="0"/>
              </a:rPr>
              <a:t>Notes</a:t>
            </a:r>
            <a:endParaRPr lang="en-US" sz="1200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279" name="Oval 278"/>
          <p:cNvSpPr/>
          <p:nvPr/>
        </p:nvSpPr>
        <p:spPr>
          <a:xfrm flipH="1">
            <a:off x="1066800" y="4648200"/>
            <a:ext cx="1219200" cy="609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itchFamily="18" charset="0"/>
              </a:rPr>
              <a:t>Add Projects files</a:t>
            </a:r>
            <a:endParaRPr lang="en-US" sz="1200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283" name="Oval 282"/>
          <p:cNvSpPr/>
          <p:nvPr/>
        </p:nvSpPr>
        <p:spPr>
          <a:xfrm flipH="1">
            <a:off x="1295400" y="3886200"/>
            <a:ext cx="1219200" cy="609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itchFamily="18" charset="0"/>
              </a:rPr>
              <a:t>Add Question paper</a:t>
            </a:r>
            <a:endParaRPr lang="en-US" sz="12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290" name="Straight Connector 289"/>
          <p:cNvCxnSpPr/>
          <p:nvPr/>
        </p:nvCxnSpPr>
        <p:spPr>
          <a:xfrm rot="5400000" flipH="1" flipV="1">
            <a:off x="-38100" y="3848100"/>
            <a:ext cx="1295400" cy="3048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5" name="Straight Connector 294"/>
          <p:cNvCxnSpPr/>
          <p:nvPr/>
        </p:nvCxnSpPr>
        <p:spPr>
          <a:xfrm rot="16200000" flipV="1">
            <a:off x="419100" y="3771900"/>
            <a:ext cx="1371600" cy="5334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9" name="Straight Connector 298"/>
          <p:cNvCxnSpPr>
            <a:stCxn id="283" idx="7"/>
          </p:cNvCxnSpPr>
          <p:nvPr/>
        </p:nvCxnSpPr>
        <p:spPr>
          <a:xfrm rot="16200000" flipV="1">
            <a:off x="920937" y="3422463"/>
            <a:ext cx="622674" cy="48334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6" name="Straight Connector 305"/>
          <p:cNvCxnSpPr>
            <a:stCxn id="274" idx="7"/>
          </p:cNvCxnSpPr>
          <p:nvPr/>
        </p:nvCxnSpPr>
        <p:spPr>
          <a:xfrm rot="16200000" flipV="1">
            <a:off x="2738579" y="3205022"/>
            <a:ext cx="481433" cy="77698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2" name="Straight Connector 311"/>
          <p:cNvCxnSpPr>
            <a:endCxn id="278" idx="5"/>
          </p:cNvCxnSpPr>
          <p:nvPr/>
        </p:nvCxnSpPr>
        <p:spPr>
          <a:xfrm rot="5400000" flipH="1" flipV="1">
            <a:off x="2429156" y="2598130"/>
            <a:ext cx="459115" cy="44062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3" name="Straight Connector 312"/>
          <p:cNvCxnSpPr>
            <a:stCxn id="66" idx="3"/>
          </p:cNvCxnSpPr>
          <p:nvPr/>
        </p:nvCxnSpPr>
        <p:spPr>
          <a:xfrm>
            <a:off x="2667000" y="3200400"/>
            <a:ext cx="381000" cy="158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Straight Connector 114"/>
          <p:cNvCxnSpPr/>
          <p:nvPr/>
        </p:nvCxnSpPr>
        <p:spPr>
          <a:xfrm rot="5400000">
            <a:off x="7391400" y="914400"/>
            <a:ext cx="304800" cy="3048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rot="5400000">
            <a:off x="8533606" y="2591594"/>
            <a:ext cx="1588" cy="158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endCxn id="100" idx="0"/>
          </p:cNvCxnSpPr>
          <p:nvPr/>
        </p:nvCxnSpPr>
        <p:spPr>
          <a:xfrm rot="5400000">
            <a:off x="8134350" y="2952750"/>
            <a:ext cx="762000" cy="381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5400000">
            <a:off x="5066903" y="3010297"/>
            <a:ext cx="838994" cy="158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 flipH="1">
            <a:off x="2209800" y="5257800"/>
            <a:ext cx="1219200" cy="609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itchFamily="18" charset="0"/>
              </a:rPr>
              <a:t>users</a:t>
            </a:r>
            <a:endParaRPr lang="en-US" sz="12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rot="16200000" flipV="1">
            <a:off x="1676402" y="3962401"/>
            <a:ext cx="1904999" cy="68579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3" name="Oval 52"/>
          <p:cNvSpPr/>
          <p:nvPr/>
        </p:nvSpPr>
        <p:spPr>
          <a:xfrm flipH="1">
            <a:off x="457200" y="5562600"/>
            <a:ext cx="1219200" cy="990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itchFamily="18" charset="0"/>
              </a:rPr>
              <a:t>Add new users</a:t>
            </a:r>
            <a:endParaRPr lang="en-US" sz="1200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rot="16200000" flipV="1">
            <a:off x="-152400" y="4343400"/>
            <a:ext cx="2209800" cy="22860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666999"/>
            <a:ext cx="8686800" cy="129540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54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SNAP SHOT</a:t>
            </a:r>
            <a:endParaRPr lang="en-US" sz="5400" b="1" i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AE75E4-B966-4FFF-AE12-27AE7A1B271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305800" cy="533400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HOME PAGE-</a:t>
            </a:r>
            <a:endParaRPr lang="en-US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14400"/>
            <a:ext cx="76962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457200"/>
          </a:xfrm>
        </p:spPr>
        <p:txBody>
          <a:bodyPr>
            <a:noAutofit/>
          </a:bodyPr>
          <a:lstStyle/>
          <a:p>
            <a:pPr algn="ctr"/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LOGIN PAGE-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799"/>
            <a:ext cx="8229600" cy="487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381000"/>
            <a:ext cx="7498080" cy="838200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AFTER LOGIN PAGE-</a:t>
            </a:r>
            <a:endParaRPr lang="en-IN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8305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533400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VIEW NOTES-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AE75E4-B966-4FFF-AE12-27AE7A1B271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7498080" cy="533400"/>
          </a:xfrm>
        </p:spPr>
        <p:txBody>
          <a:bodyPr>
            <a:noAutofit/>
          </a:bodyPr>
          <a:lstStyle/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                                            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POINTS OF  THE  PROJECT-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/>
            </a:r>
            <a:br>
              <a:rPr lang="en-US" b="1" i="1" u="sng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endParaRPr lang="en-US" b="1" u="sng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239000" cy="5410200"/>
          </a:xfrm>
        </p:spPr>
        <p:txBody>
          <a:bodyPr anchor="ctr"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OBJECTIVE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DISADVANTAGES OF EXISTING SYSTEM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ADVANTAGES OF SOFTWARE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HARDWARE SPECIFICATION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SOFTWARE SPESIFICATION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SYSTEM FLOW CHART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FLOW CHART OF ADMINISTRATOR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FLOW CHART OF USER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ER-DIAGRAM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SNAP SHOT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FUTURE ENHANCEMENT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REFERENCE </a:t>
            </a:r>
          </a:p>
          <a:p>
            <a:pPr algn="just">
              <a:buFont typeface="Wingdings" pitchFamily="2" charset="2"/>
              <a:buChar char="v"/>
            </a:pPr>
            <a:endParaRPr lang="en-US" sz="1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AE75E4-B966-4FFF-AE12-27AE7A1B271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686800" cy="457200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VIEW PAPERS-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AE75E4-B966-4FFF-AE12-27AE7A1B271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533400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VIEW PROJECTS FILES-</a:t>
            </a:r>
            <a:endParaRPr lang="en-IN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SEND FEEDBACK -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41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7543800" cy="685800"/>
          </a:xfrm>
        </p:spPr>
        <p:txBody>
          <a:bodyPr>
            <a:normAutofit/>
          </a:bodyPr>
          <a:lstStyle/>
          <a:p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 PAGE-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2999"/>
            <a:ext cx="8229600" cy="472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ADD NOTES-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1" dirty="0" smtClean="0"/>
              <a:t>ADD NEW USER-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1" dirty="0" smtClean="0"/>
              <a:t>SEE USER-</a:t>
            </a:r>
            <a:endParaRPr lang="en-US" sz="24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470025"/>
          </a:xfrm>
        </p:spPr>
        <p:txBody>
          <a:bodyPr>
            <a:normAutofit/>
          </a:bodyPr>
          <a:lstStyle/>
          <a:p>
            <a:r>
              <a:rPr lang="en-US" sz="24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FUTURE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ENHANCEMENT-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52600"/>
            <a:ext cx="6400800" cy="1143000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 future we will implement some new features for other branches.</a:t>
            </a:r>
          </a:p>
          <a:p>
            <a:pPr algn="l">
              <a:buFont typeface="Wingdings" pitchFamily="2" charset="2"/>
              <a:buChar char="v"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can upload the notes.</a:t>
            </a:r>
          </a:p>
          <a:p>
            <a:pPr algn="l"/>
            <a:endParaRPr lang="en-IN" sz="20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CONCLUSION-</a:t>
            </a:r>
            <a:endParaRPr lang="en-US" sz="2400" b="1" i="1" u="sng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We built this project for students, with the help of this project students can easily download notes, projects files and question paper related 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 topic.</a:t>
            </a:r>
            <a:endParaRPr lang="en-US" sz="20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Some times students not having a notes and question papers for exams ,so they are prepare for exam ,this type of problem is solve with the help of this project. </a:t>
            </a:r>
          </a:p>
          <a:p>
            <a:pPr algn="just">
              <a:buNone/>
            </a:pPr>
            <a:endParaRPr lang="en-US" sz="20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US" sz="20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REFERENCE-</a:t>
            </a:r>
            <a:endParaRPr lang="en-US" sz="2400" b="1" i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1600" u="sng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  <a:hlinkClick r:id="rId2"/>
              </a:rPr>
              <a:t>www.tutorialpoint.com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>
              <a:buFont typeface="Wingdings" pitchFamily="2" charset="2"/>
              <a:buChar char="v"/>
            </a:pPr>
            <a:r>
              <a:rPr lang="en-US" sz="2000" b="1" u="sng" dirty="0">
                <a:latin typeface="Times New Roman" pitchFamily="18" charset="0"/>
                <a:cs typeface="Times New Roman" pitchFamily="18" charset="0"/>
                <a:hlinkClick r:id="rId3"/>
              </a:rPr>
              <a:t>www.w3school.com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endParaRPr lang="en-US" sz="1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u="sng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u="sng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533400"/>
            <a:ext cx="6477000" cy="762000"/>
          </a:xfrm>
        </p:spPr>
        <p:txBody>
          <a:bodyPr>
            <a:noAutofit/>
          </a:bodyPr>
          <a:lstStyle/>
          <a:p>
            <a:pPr algn="just"/>
            <a:r>
              <a:rPr lang="en-US" sz="2000" b="1" u="sng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INTRODUCTION-</a:t>
            </a:r>
            <a:endParaRPr lang="en-US" sz="2000" b="1" u="sng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1371600"/>
            <a:ext cx="7315200" cy="2514600"/>
          </a:xfrm>
        </p:spPr>
        <p:txBody>
          <a:bodyPr anchor="ctr">
            <a:noAutofit/>
          </a:bodyPr>
          <a:lstStyle/>
          <a:p>
            <a:pPr algn="just"/>
            <a:endParaRPr lang="en-US" sz="14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This project is develop for Govt. polytechnic Khairagarh.</a:t>
            </a:r>
          </a:p>
          <a:p>
            <a:pPr algn="just"/>
            <a:endParaRPr lang="en-US" sz="1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It is related to notes, question papers and projects.</a:t>
            </a:r>
          </a:p>
          <a:p>
            <a:pPr>
              <a:buFont typeface="Wingdings" pitchFamily="2" charset="2"/>
              <a:buChar char="v"/>
            </a:pPr>
            <a:endParaRPr lang="en-US" sz="1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It contain all computer science notes .</a:t>
            </a:r>
          </a:p>
          <a:p>
            <a:pPr algn="just">
              <a:buFont typeface="Wingdings" pitchFamily="2" charset="2"/>
              <a:buChar char="v"/>
            </a:pPr>
            <a:endParaRPr lang="en-US" sz="1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An additional facility is, user can send their feedback, see the projects files and questions paper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7200" b="1" i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</a:rPr>
              <a:t>THANK-YOU</a:t>
            </a:r>
            <a:endParaRPr lang="en-IN" sz="7200" b="1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48000" endA="300" endPos="55000" dir="5400000" sy="-90000" algn="bl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90600" y="609600"/>
            <a:ext cx="7848600" cy="533400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en-US" sz="8000" b="1" u="sng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OBJECTIVES-</a:t>
            </a:r>
          </a:p>
          <a:p>
            <a:pPr algn="ctr"/>
            <a:endParaRPr lang="en-US" sz="160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6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project is providing subjects related notes, projects details and questions paper .</a:t>
            </a:r>
          </a:p>
          <a:p>
            <a:pPr algn="just"/>
            <a:endParaRPr lang="en-US" sz="64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6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this project admin is add the notes, projects and question papers  as well as new  users.</a:t>
            </a:r>
          </a:p>
          <a:p>
            <a:pPr algn="just"/>
            <a:endParaRPr lang="en-US" sz="64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6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Admin also see the all user feedback, admin manage the all information.</a:t>
            </a:r>
          </a:p>
          <a:p>
            <a:pPr algn="just"/>
            <a:endParaRPr lang="en-US" sz="64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6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 projects is very dynamic and easy to understand.</a:t>
            </a:r>
          </a:p>
          <a:p>
            <a:pPr algn="ctr">
              <a:buFont typeface="Wingdings" pitchFamily="2" charset="2"/>
              <a:buChar char="v"/>
            </a:pPr>
            <a:endParaRPr lang="en-US" sz="5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Font typeface="Wingdings" pitchFamily="2" charset="2"/>
              <a:buChar char="v"/>
            </a:pPr>
            <a:endParaRPr lang="en-US" sz="3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6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81000"/>
            <a:ext cx="7620000" cy="1219200"/>
          </a:xfrm>
        </p:spPr>
        <p:txBody>
          <a:bodyPr>
            <a:noAutofit/>
          </a:bodyPr>
          <a:lstStyle/>
          <a:p>
            <a:pPr algn="just"/>
            <a:r>
              <a:rPr lang="en-US" sz="2000" b="1" u="sng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DISADVANTAGES  OF  EXISTING  SYSTEM </a:t>
            </a:r>
            <a:r>
              <a:rPr lang="en-US" sz="1600" b="1" u="sng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endParaRPr lang="en-US" sz="1600" b="1" u="sng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209800"/>
            <a:ext cx="6324600" cy="114300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 type of any project not used in our institute.</a:t>
            </a:r>
          </a:p>
          <a:p>
            <a:pPr algn="l"/>
            <a:endParaRPr lang="en-US" sz="20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20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762000"/>
            <a:ext cx="7010400" cy="762000"/>
          </a:xfrm>
        </p:spPr>
        <p:txBody>
          <a:bodyPr>
            <a:noAutofit/>
          </a:bodyPr>
          <a:lstStyle/>
          <a:p>
            <a:pPr algn="just"/>
            <a:r>
              <a:rPr lang="en-US" sz="2000" b="1" u="sng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ADVANTAGES  OF  SOFTWARE</a:t>
            </a:r>
            <a:endParaRPr lang="en-US" sz="2000" b="1" u="sng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1905000"/>
            <a:ext cx="6705600" cy="2057400"/>
          </a:xfrm>
        </p:spPr>
        <p:txBody>
          <a:bodyPr>
            <a:normAutofit lnSpcReduction="10000"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0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Notes hub provide notes according to topics, as well it provides question papers according to year and semester.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User send the feedback.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endParaRPr lang="en-US" sz="1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Notes hub provide project details. 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endParaRPr lang="en-US" sz="20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066800"/>
            <a:ext cx="7772400" cy="914400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 u="sng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HARDWARE SPECIFICATION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-</a:t>
            </a:r>
            <a:endParaRPr lang="en-US" sz="2000" b="1" u="sng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76400"/>
            <a:ext cx="6400800" cy="4724400"/>
          </a:xfrm>
        </p:spPr>
        <p:txBody>
          <a:bodyPr anchor="ctr">
            <a:noAutofit/>
          </a:bodyPr>
          <a:lstStyle/>
          <a:p>
            <a:pPr marL="27432" lvl="2" algn="just">
              <a:spcBef>
                <a:spcPts val="600"/>
              </a:spcBef>
              <a:buClr>
                <a:schemeClr val="accent1"/>
              </a:buClr>
              <a:buSzPct val="80000"/>
            </a:pPr>
            <a:endParaRPr lang="en-US" sz="20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7432" lvl="2" algn="just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</a:p>
          <a:p>
            <a:pPr lvl="2" algn="just"/>
            <a:endParaRPr lang="en-IN" sz="20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Processor:-     Pentium IV or Latest</a:t>
            </a:r>
          </a:p>
          <a:p>
            <a:pPr lvl="2" algn="just">
              <a:buFont typeface="Wingdings" pitchFamily="2" charset="2"/>
              <a:buChar char="v"/>
            </a:pPr>
            <a:endParaRPr lang="en-US" sz="16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just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RAM:-             1GB Minimum</a:t>
            </a:r>
          </a:p>
          <a:p>
            <a:pPr lvl="2" algn="just"/>
            <a:endParaRPr lang="en-IN" sz="16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just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Hard Disk: -    40 GB(100 MB free space)</a:t>
            </a:r>
          </a:p>
          <a:p>
            <a:pPr lvl="2" algn="just">
              <a:buFont typeface="Wingdings" pitchFamily="2" charset="2"/>
              <a:buChar char="Ø"/>
            </a:pPr>
            <a:endParaRPr lang="en-IN" sz="16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just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Monitor: -         LCD/LED/CRT</a:t>
            </a:r>
          </a:p>
          <a:p>
            <a:pPr lvl="2" algn="just">
              <a:buFont typeface="Wingdings" pitchFamily="2" charset="2"/>
              <a:buChar char="v"/>
            </a:pPr>
            <a:endParaRPr lang="en-US" sz="16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just">
              <a:buFont typeface="Wingdings" pitchFamily="2" charset="2"/>
              <a:buChar char="v"/>
            </a:pPr>
            <a:r>
              <a:rPr lang="en-IN" sz="16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Key-Board: -     Standard Keyboard and  above</a:t>
            </a:r>
            <a:endParaRPr lang="en-IN" sz="2000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000" i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000" i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66800"/>
            <a:ext cx="6553200" cy="990600"/>
          </a:xfrm>
        </p:spPr>
        <p:txBody>
          <a:bodyPr>
            <a:noAutofit/>
          </a:bodyPr>
          <a:lstStyle/>
          <a:p>
            <a:pPr lvl="0" algn="just"/>
            <a:r>
              <a:rPr lang="en-US" sz="2000" b="1" u="sng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SOFTWARE SPECIFICATION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-</a:t>
            </a:r>
            <a:endParaRPr lang="en-US" sz="20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057400"/>
            <a:ext cx="7086600" cy="4038600"/>
          </a:xfrm>
        </p:spPr>
        <p:txBody>
          <a:bodyPr anchor="ctr">
            <a:normAutofit/>
          </a:bodyPr>
          <a:lstStyle/>
          <a:p>
            <a:pPr lvl="2" algn="l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Operating System:- Window Xp, Window 7 or extended                                                                    </a:t>
            </a:r>
          </a:p>
          <a:p>
            <a:pPr lvl="2" algn="l">
              <a:buFont typeface="Wingdings" pitchFamily="2" charset="2"/>
              <a:buChar char="Ø"/>
            </a:pPr>
            <a:endParaRPr lang="en-IN" sz="1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Platform:-  Php5.6(version)</a:t>
            </a:r>
          </a:p>
          <a:p>
            <a:pPr lvl="2" algn="l">
              <a:buFont typeface="Wingdings" pitchFamily="2" charset="2"/>
              <a:buChar char="Ø"/>
            </a:pPr>
            <a:endParaRPr lang="en-IN" sz="1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just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Front End:- Html, Css, Php </a:t>
            </a:r>
          </a:p>
          <a:p>
            <a:pPr lvl="2" algn="l">
              <a:buFont typeface="Wingdings" pitchFamily="2" charset="2"/>
              <a:buChar char="Ø"/>
            </a:pPr>
            <a:endParaRPr lang="en-IN" sz="1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Back End:- MySQL, SQL Server</a:t>
            </a:r>
            <a:endParaRPr lang="en-IN" sz="1600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/>
            </a:r>
            <a:b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endParaRPr lang="en-US" sz="16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75E4-B966-4FFF-AE12-27AE7A1B271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609600" y="40386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Login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2590800" y="22098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Admin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2590800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User</a:t>
            </a:r>
            <a:endParaRPr lang="en-US" sz="1400" dirty="0"/>
          </a:p>
        </p:txBody>
      </p:sp>
      <p:cxnSp>
        <p:nvCxnSpPr>
          <p:cNvPr id="52" name="Straight Connector 51"/>
          <p:cNvCxnSpPr/>
          <p:nvPr/>
        </p:nvCxnSpPr>
        <p:spPr>
          <a:xfrm rot="5400000" flipH="1" flipV="1">
            <a:off x="610394" y="3275806"/>
            <a:ext cx="1523206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724694" y="5218906"/>
            <a:ext cx="990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33" idx="1"/>
          </p:cNvCxnSpPr>
          <p:nvPr/>
        </p:nvCxnSpPr>
        <p:spPr>
          <a:xfrm flipV="1">
            <a:off x="1219200" y="5676900"/>
            <a:ext cx="13716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3810000" y="2438400"/>
            <a:ext cx="17526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629400" y="1371600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 Notes </a:t>
            </a:r>
            <a:endParaRPr lang="en-US" sz="1400" dirty="0"/>
          </a:p>
        </p:txBody>
      </p:sp>
      <p:sp>
        <p:nvSpPr>
          <p:cNvPr id="78" name="Rectangle 77"/>
          <p:cNvSpPr/>
          <p:nvPr/>
        </p:nvSpPr>
        <p:spPr>
          <a:xfrm>
            <a:off x="6629400" y="2057400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  Questions paper</a:t>
            </a:r>
            <a:endParaRPr lang="en-US" sz="1400" dirty="0"/>
          </a:p>
        </p:txBody>
      </p:sp>
      <p:sp>
        <p:nvSpPr>
          <p:cNvPr id="80" name="Rectangle 79"/>
          <p:cNvSpPr/>
          <p:nvPr/>
        </p:nvSpPr>
        <p:spPr>
          <a:xfrm>
            <a:off x="6629400" y="2743200"/>
            <a:ext cx="1828800" cy="457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  </a:t>
            </a:r>
            <a:r>
              <a:rPr lang="en-US" sz="1400" dirty="0" smtClean="0"/>
              <a:t>Projects files</a:t>
            </a:r>
            <a:endParaRPr lang="en-US" sz="1400" dirty="0"/>
          </a:p>
        </p:txBody>
      </p:sp>
      <p:sp>
        <p:nvSpPr>
          <p:cNvPr id="125" name="Subtitle 124"/>
          <p:cNvSpPr>
            <a:spLocks noGrp="1"/>
          </p:cNvSpPr>
          <p:nvPr>
            <p:ph type="subTitle" idx="1"/>
          </p:nvPr>
        </p:nvSpPr>
        <p:spPr>
          <a:xfrm>
            <a:off x="381000" y="381000"/>
            <a:ext cx="5867400" cy="685800"/>
          </a:xfrm>
        </p:spPr>
        <p:txBody>
          <a:bodyPr>
            <a:noAutofit/>
          </a:bodyPr>
          <a:lstStyle/>
          <a:p>
            <a:r>
              <a:rPr lang="en-US" sz="2000" b="1" u="sng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System Flow Diagram-</a:t>
            </a:r>
            <a:endParaRPr lang="en-US" sz="2000" b="1" u="sng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 rot="5400000">
            <a:off x="4267200" y="2286000"/>
            <a:ext cx="2590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74" idx="1"/>
          </p:cNvCxnSpPr>
          <p:nvPr/>
        </p:nvCxnSpPr>
        <p:spPr>
          <a:xfrm>
            <a:off x="5562600" y="16002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78" idx="1"/>
          </p:cNvCxnSpPr>
          <p:nvPr/>
        </p:nvCxnSpPr>
        <p:spPr>
          <a:xfrm>
            <a:off x="5562600" y="22860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80" idx="1"/>
          </p:cNvCxnSpPr>
          <p:nvPr/>
        </p:nvCxnSpPr>
        <p:spPr>
          <a:xfrm>
            <a:off x="5562600" y="29718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33" idx="3"/>
          </p:cNvCxnSpPr>
          <p:nvPr/>
        </p:nvCxnSpPr>
        <p:spPr>
          <a:xfrm flipV="1">
            <a:off x="3810000" y="5638800"/>
            <a:ext cx="15240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5400000">
            <a:off x="4420394" y="5105400"/>
            <a:ext cx="1828006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5334000" y="41910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5334000" y="47244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5334000" y="53340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6400800" y="4038600"/>
            <a:ext cx="1981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Send Feedback</a:t>
            </a:r>
            <a:endParaRPr lang="en-US" sz="1400" dirty="0"/>
          </a:p>
        </p:txBody>
      </p:sp>
      <p:sp>
        <p:nvSpPr>
          <p:cNvPr id="155" name="Rectangle 154"/>
          <p:cNvSpPr/>
          <p:nvPr/>
        </p:nvSpPr>
        <p:spPr>
          <a:xfrm>
            <a:off x="6400800" y="4572000"/>
            <a:ext cx="1981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See /download Notes</a:t>
            </a:r>
            <a:endParaRPr lang="en-US" sz="1400" dirty="0"/>
          </a:p>
        </p:txBody>
      </p:sp>
      <p:sp>
        <p:nvSpPr>
          <p:cNvPr id="156" name="Rectangle 155"/>
          <p:cNvSpPr/>
          <p:nvPr/>
        </p:nvSpPr>
        <p:spPr>
          <a:xfrm>
            <a:off x="6477000" y="5181600"/>
            <a:ext cx="1905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See/download </a:t>
            </a:r>
            <a:r>
              <a:rPr lang="en-US" sz="1400" smtClean="0"/>
              <a:t>Projects files </a:t>
            </a:r>
            <a:endParaRPr lang="en-US" sz="1400" dirty="0"/>
          </a:p>
        </p:txBody>
      </p:sp>
      <p:sp>
        <p:nvSpPr>
          <p:cNvPr id="157" name="Rectangle 156"/>
          <p:cNvSpPr/>
          <p:nvPr/>
        </p:nvSpPr>
        <p:spPr>
          <a:xfrm>
            <a:off x="6477000" y="5715000"/>
            <a:ext cx="1905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See /download Question paper</a:t>
            </a:r>
            <a:endParaRPr lang="en-US" sz="1400" dirty="0"/>
          </a:p>
        </p:txBody>
      </p:sp>
      <p:cxnSp>
        <p:nvCxnSpPr>
          <p:cNvPr id="160" name="Straight Arrow Connector 159"/>
          <p:cNvCxnSpPr>
            <a:endCxn id="157" idx="1"/>
          </p:cNvCxnSpPr>
          <p:nvPr/>
        </p:nvCxnSpPr>
        <p:spPr>
          <a:xfrm flipV="1">
            <a:off x="5334000" y="5981700"/>
            <a:ext cx="11430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371600" y="2514600"/>
            <a:ext cx="1219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29400" y="3352800"/>
            <a:ext cx="1828800" cy="4572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 Feedback</a:t>
            </a:r>
            <a:endParaRPr lang="en-US" sz="1400" dirty="0"/>
          </a:p>
        </p:txBody>
      </p:sp>
      <p:cxnSp>
        <p:nvCxnSpPr>
          <p:cNvPr id="37" name="Straight Arrow Connector 36"/>
          <p:cNvCxnSpPr>
            <a:endCxn id="36" idx="1"/>
          </p:cNvCxnSpPr>
          <p:nvPr/>
        </p:nvCxnSpPr>
        <p:spPr>
          <a:xfrm>
            <a:off x="5562600" y="35814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629400" y="762000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See Users </a:t>
            </a:r>
            <a:endParaRPr lang="en-US" sz="1400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562600" y="9906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6156</TotalTime>
  <Words>605</Words>
  <Application>Microsoft Office PowerPoint</Application>
  <PresentationFormat>On-screen Show (4:3)</PresentationFormat>
  <Paragraphs>191</Paragraphs>
  <Slides>30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A Major project on Notes Hub</vt:lpstr>
      <vt:lpstr>                                                                            POINTS OF  THE  PROJECT- </vt:lpstr>
      <vt:lpstr>INTRODUCTION-</vt:lpstr>
      <vt:lpstr>Slide 4</vt:lpstr>
      <vt:lpstr>DISADVANTAGES  OF  EXISTING  SYSTEM      </vt:lpstr>
      <vt:lpstr>ADVANTAGES  OF  SOFTWARE</vt:lpstr>
      <vt:lpstr>HARDWARE SPECIFICATION -</vt:lpstr>
      <vt:lpstr>SOFTWARE SPECIFICATION -</vt:lpstr>
      <vt:lpstr>Slide 9</vt:lpstr>
      <vt:lpstr>Slide 10</vt:lpstr>
      <vt:lpstr>ADMINISTRATOR-</vt:lpstr>
      <vt:lpstr>USER-</vt:lpstr>
      <vt:lpstr>ER –DIAGRAM-</vt:lpstr>
      <vt:lpstr>Slide 14</vt:lpstr>
      <vt:lpstr>Slide 15</vt:lpstr>
      <vt:lpstr>HOME PAGE-</vt:lpstr>
      <vt:lpstr>LOGIN PAGE-</vt:lpstr>
      <vt:lpstr>USER AFTER LOGIN PAGE-</vt:lpstr>
      <vt:lpstr>VIEW NOTES-</vt:lpstr>
      <vt:lpstr>VIEW PAPERS-</vt:lpstr>
      <vt:lpstr>VIEW PROJECTS FILES-</vt:lpstr>
      <vt:lpstr>SEND FEEDBACK -</vt:lpstr>
      <vt:lpstr>ADMIN PAGE-</vt:lpstr>
      <vt:lpstr>ADD NOTES-</vt:lpstr>
      <vt:lpstr>ADD NEW USER-</vt:lpstr>
      <vt:lpstr>SEE USER-</vt:lpstr>
      <vt:lpstr>FUTURE ENHANCEMENT-</vt:lpstr>
      <vt:lpstr>CONCLUSION-</vt:lpstr>
      <vt:lpstr>REFERENCE-</vt:lpstr>
      <vt:lpstr>THANK-YOU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mypc</dc:creator>
  <cp:lastModifiedBy>Chintamani</cp:lastModifiedBy>
  <cp:revision>708</cp:revision>
  <dcterms:created xsi:type="dcterms:W3CDTF">2011-09-05T10:13:27Z</dcterms:created>
  <dcterms:modified xsi:type="dcterms:W3CDTF">2017-04-24T09:08:01Z</dcterms:modified>
</cp:coreProperties>
</file>